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9" r:id="rId5"/>
    <p:sldId id="258" r:id="rId6"/>
    <p:sldId id="264" r:id="rId7"/>
    <p:sldId id="263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33CC"/>
    <a:srgbClr val="CC00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ra Štambuk" userId="57dc3b68-088a-45de-9236-fd178a7068ed" providerId="ADAL" clId="{7BEB2A41-E22B-47B5-A287-968A29BC1452}"/>
    <pc:docChg chg="modSld">
      <pc:chgData name="Sandra Štambuk" userId="57dc3b68-088a-45de-9236-fd178a7068ed" providerId="ADAL" clId="{7BEB2A41-E22B-47B5-A287-968A29BC1452}" dt="2022-05-15T23:03:19.603" v="149" actId="1076"/>
      <pc:docMkLst>
        <pc:docMk/>
      </pc:docMkLst>
      <pc:sldChg chg="modAnim">
        <pc:chgData name="Sandra Štambuk" userId="57dc3b68-088a-45de-9236-fd178a7068ed" providerId="ADAL" clId="{7BEB2A41-E22B-47B5-A287-968A29BC1452}" dt="2022-05-15T22:57:28.739" v="46"/>
        <pc:sldMkLst>
          <pc:docMk/>
          <pc:sldMk cId="3280849707" sldId="258"/>
        </pc:sldMkLst>
      </pc:sldChg>
      <pc:sldChg chg="modAnim">
        <pc:chgData name="Sandra Štambuk" userId="57dc3b68-088a-45de-9236-fd178a7068ed" providerId="ADAL" clId="{7BEB2A41-E22B-47B5-A287-968A29BC1452}" dt="2022-05-15T22:57:01.794" v="28"/>
        <pc:sldMkLst>
          <pc:docMk/>
          <pc:sldMk cId="935634854" sldId="259"/>
        </pc:sldMkLst>
      </pc:sldChg>
      <pc:sldChg chg="addSp delSp modSp modAnim">
        <pc:chgData name="Sandra Štambuk" userId="57dc3b68-088a-45de-9236-fd178a7068ed" providerId="ADAL" clId="{7BEB2A41-E22B-47B5-A287-968A29BC1452}" dt="2022-05-15T23:03:19.603" v="149" actId="1076"/>
        <pc:sldMkLst>
          <pc:docMk/>
          <pc:sldMk cId="317446756" sldId="263"/>
        </pc:sldMkLst>
        <pc:spChg chg="mod">
          <ac:chgData name="Sandra Štambuk" userId="57dc3b68-088a-45de-9236-fd178a7068ed" providerId="ADAL" clId="{7BEB2A41-E22B-47B5-A287-968A29BC1452}" dt="2022-05-15T23:03:19.603" v="149" actId="1076"/>
          <ac:spMkLst>
            <pc:docMk/>
            <pc:sldMk cId="317446756" sldId="263"/>
            <ac:spMk id="8" creationId="{ACD05149-9774-4747-A44D-EE8F75DE2268}"/>
          </ac:spMkLst>
        </pc:spChg>
        <pc:spChg chg="mod">
          <ac:chgData name="Sandra Štambuk" userId="57dc3b68-088a-45de-9236-fd178a7068ed" providerId="ADAL" clId="{7BEB2A41-E22B-47B5-A287-968A29BC1452}" dt="2022-05-15T23:00:52.943" v="81" actId="1076"/>
          <ac:spMkLst>
            <pc:docMk/>
            <pc:sldMk cId="317446756" sldId="263"/>
            <ac:spMk id="21" creationId="{8FEAA37F-FC38-40FF-8FC1-629F27EEB0C3}"/>
          </ac:spMkLst>
        </pc:spChg>
        <pc:spChg chg="mod">
          <ac:chgData name="Sandra Štambuk" userId="57dc3b68-088a-45de-9236-fd178a7068ed" providerId="ADAL" clId="{7BEB2A41-E22B-47B5-A287-968A29BC1452}" dt="2022-05-15T23:00:49.991" v="80" actId="1076"/>
          <ac:spMkLst>
            <pc:docMk/>
            <pc:sldMk cId="317446756" sldId="263"/>
            <ac:spMk id="22" creationId="{E949F17A-1EDD-4CE9-A826-8E91A48358BD}"/>
          </ac:spMkLst>
        </pc:spChg>
        <pc:spChg chg="mod">
          <ac:chgData name="Sandra Štambuk" userId="57dc3b68-088a-45de-9236-fd178a7068ed" providerId="ADAL" clId="{7BEB2A41-E22B-47B5-A287-968A29BC1452}" dt="2022-05-15T23:00:47.633" v="79" actId="1076"/>
          <ac:spMkLst>
            <pc:docMk/>
            <pc:sldMk cId="317446756" sldId="263"/>
            <ac:spMk id="23" creationId="{E1FEF34C-33B2-43FA-A888-46D3898AE1C5}"/>
          </ac:spMkLst>
        </pc:spChg>
        <pc:picChg chg="mod">
          <ac:chgData name="Sandra Štambuk" userId="57dc3b68-088a-45de-9236-fd178a7068ed" providerId="ADAL" clId="{7BEB2A41-E22B-47B5-A287-968A29BC1452}" dt="2022-05-15T23:01:39.162" v="95" actId="1076"/>
          <ac:picMkLst>
            <pc:docMk/>
            <pc:sldMk cId="317446756" sldId="263"/>
            <ac:picMk id="7" creationId="{EB694549-817B-469C-B66E-B12639900650}"/>
          </ac:picMkLst>
        </pc:picChg>
        <pc:picChg chg="mod">
          <ac:chgData name="Sandra Štambuk" userId="57dc3b68-088a-45de-9236-fd178a7068ed" providerId="ADAL" clId="{7BEB2A41-E22B-47B5-A287-968A29BC1452}" dt="2022-05-15T23:00:27.576" v="73" actId="1076"/>
          <ac:picMkLst>
            <pc:docMk/>
            <pc:sldMk cId="317446756" sldId="263"/>
            <ac:picMk id="11" creationId="{BDA8B4A8-1129-4FAA-82F7-4A96E5FE16A8}"/>
          </ac:picMkLst>
        </pc:picChg>
        <pc:picChg chg="add del mod modCrop">
          <ac:chgData name="Sandra Štambuk" userId="57dc3b68-088a-45de-9236-fd178a7068ed" providerId="ADAL" clId="{7BEB2A41-E22B-47B5-A287-968A29BC1452}" dt="2022-05-15T23:01:31.200" v="91"/>
          <ac:picMkLst>
            <pc:docMk/>
            <pc:sldMk cId="317446756" sldId="263"/>
            <ac:picMk id="24" creationId="{886B5505-E7C8-4C1E-A23F-ADD192B6861C}"/>
          </ac:picMkLst>
        </pc:picChg>
        <pc:picChg chg="add mod modCrop">
          <ac:chgData name="Sandra Štambuk" userId="57dc3b68-088a-45de-9236-fd178a7068ed" providerId="ADAL" clId="{7BEB2A41-E22B-47B5-A287-968A29BC1452}" dt="2022-05-15T23:02:37.764" v="110" actId="208"/>
          <ac:picMkLst>
            <pc:docMk/>
            <pc:sldMk cId="317446756" sldId="263"/>
            <ac:picMk id="25" creationId="{1987CDB4-97C8-4B65-A2D2-E16755ADA962}"/>
          </ac:picMkLst>
        </pc:picChg>
        <pc:picChg chg="add mod modCrop">
          <ac:chgData name="Sandra Štambuk" userId="57dc3b68-088a-45de-9236-fd178a7068ed" providerId="ADAL" clId="{7BEB2A41-E22B-47B5-A287-968A29BC1452}" dt="2022-05-15T23:02:40.276" v="112" actId="208"/>
          <ac:picMkLst>
            <pc:docMk/>
            <pc:sldMk cId="317446756" sldId="263"/>
            <ac:picMk id="26" creationId="{B2DFC1D7-585E-4F97-BD78-C3164A2F8EF8}"/>
          </ac:picMkLst>
        </pc:picChg>
      </pc:sldChg>
      <pc:sldChg chg="addSp modSp modAnim">
        <pc:chgData name="Sandra Štambuk" userId="57dc3b68-088a-45de-9236-fd178a7068ed" providerId="ADAL" clId="{7BEB2A41-E22B-47B5-A287-968A29BC1452}" dt="2022-05-15T22:59:10.672" v="71" actId="1076"/>
        <pc:sldMkLst>
          <pc:docMk/>
          <pc:sldMk cId="2214946658" sldId="264"/>
        </pc:sldMkLst>
        <pc:spChg chg="mod">
          <ac:chgData name="Sandra Štambuk" userId="57dc3b68-088a-45de-9236-fd178a7068ed" providerId="ADAL" clId="{7BEB2A41-E22B-47B5-A287-968A29BC1452}" dt="2022-05-15T22:59:09.090" v="70" actId="1076"/>
          <ac:spMkLst>
            <pc:docMk/>
            <pc:sldMk cId="2214946658" sldId="264"/>
            <ac:spMk id="18" creationId="{021CC818-AAF8-4002-B94A-5EB976A9DB81}"/>
          </ac:spMkLst>
        </pc:spChg>
        <pc:picChg chg="mod">
          <ac:chgData name="Sandra Štambuk" userId="57dc3b68-088a-45de-9236-fd178a7068ed" providerId="ADAL" clId="{7BEB2A41-E22B-47B5-A287-968A29BC1452}" dt="2022-05-15T22:59:10.672" v="71" actId="1076"/>
          <ac:picMkLst>
            <pc:docMk/>
            <pc:sldMk cId="2214946658" sldId="264"/>
            <ac:picMk id="17" creationId="{9F4C0B4D-718F-45AC-BE59-4963FF6D752A}"/>
          </ac:picMkLst>
        </pc:picChg>
        <pc:picChg chg="add mod">
          <ac:chgData name="Sandra Štambuk" userId="57dc3b68-088a-45de-9236-fd178a7068ed" providerId="ADAL" clId="{7BEB2A41-E22B-47B5-A287-968A29BC1452}" dt="2022-05-15T22:58:53.297" v="54" actId="208"/>
          <ac:picMkLst>
            <pc:docMk/>
            <pc:sldMk cId="2214946658" sldId="264"/>
            <ac:picMk id="19" creationId="{F8351A2C-A701-4E16-85A8-38C850342DA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0D502E-8396-4897-BB1C-D8DE757D40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A7F4E76-AD2F-43A8-932E-C6D1E9006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6D85C69-AF48-44DF-9BFE-92159837D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3F17-F3BA-47D6-9E7F-F0B5D52BE04B}" type="datetimeFigureOut">
              <a:rPr lang="hr-HR" smtClean="0"/>
              <a:t>16.5.2022.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1FCF823-47F3-4F56-8619-27CC15F11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EAB9E7F-F8FF-42E5-B676-B78B8DA89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BB5FE-E271-4513-A9A4-905C120B8C7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1779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71FD76-9D6E-44F0-A1DE-2459D992D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DDDFF9CB-CB6D-48A8-8082-AF2BEB5ED6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01E6138-52B7-43EF-A032-435F9C157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3F17-F3BA-47D6-9E7F-F0B5D52BE04B}" type="datetimeFigureOut">
              <a:rPr lang="hr-HR" smtClean="0"/>
              <a:t>16.5.2022.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FB4664E-A6E5-4EFD-B6D4-F202208CC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27C1C1B-8D65-4D32-AC6E-BBEB25679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BB5FE-E271-4513-A9A4-905C120B8C7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8332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6710ED1E-66FE-4A97-BB17-6BBA571456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28C38AD1-3DD8-4DBC-A631-85CC48F02D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3ABFFA7-5D53-43C4-ABA6-FFDA722A8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3F17-F3BA-47D6-9E7F-F0B5D52BE04B}" type="datetimeFigureOut">
              <a:rPr lang="hr-HR" smtClean="0"/>
              <a:t>16.5.2022.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5F9A0DB-FBB9-4CEA-AB75-53A9A37F3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C77EF75-3983-457E-A7D3-3513C0125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BB5FE-E271-4513-A9A4-905C120B8C7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7993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C73E372-4C90-4178-B900-0106D4FB2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69744A7-05E6-40AC-9B3F-A531564D6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E348691-B841-4579-9CE0-31C568644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3F17-F3BA-47D6-9E7F-F0B5D52BE04B}" type="datetimeFigureOut">
              <a:rPr lang="hr-HR" smtClean="0"/>
              <a:t>16.5.2022.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BCCA743-9238-4335-B1E9-F48D0DFDE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AC25350-40D0-4E50-963E-660A99E0C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BB5FE-E271-4513-A9A4-905C120B8C7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7803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0BA041-EDAC-4BD6-894C-5F0F3D08A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F7283E0-D9A9-4FF3-8D90-A10DE6895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009FF0E-B013-4CCE-B960-42E6D2FF6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3F17-F3BA-47D6-9E7F-F0B5D52BE04B}" type="datetimeFigureOut">
              <a:rPr lang="hr-HR" smtClean="0"/>
              <a:t>16.5.2022.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E1A7C66-386F-4AC3-A410-DE177C0BF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23135E4-97D0-4B48-9175-39C56153E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BB5FE-E271-4513-A9A4-905C120B8C7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9795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D307A6-9A6C-4978-BEF7-FBCEDD12C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1B72D8D-AD65-4DBC-882D-03A9A967B5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A000956-1421-471D-9D28-FEBF90354B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87C330E-D9A8-481E-9D7C-94FD324CB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3F17-F3BA-47D6-9E7F-F0B5D52BE04B}" type="datetimeFigureOut">
              <a:rPr lang="hr-HR" smtClean="0"/>
              <a:t>16.5.2022.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2E83BE9F-8C0E-463A-A9DF-0100C30EE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82D0AB51-E08A-4F8C-BFDB-CC0560700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BB5FE-E271-4513-A9A4-905C120B8C7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1384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6DB3195-A2A1-41CA-8F07-4BB62C840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19FB6FE-1EC9-49B8-8EB8-3A5CE4714F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CAECD1C-C76F-4A7F-89BA-48374BB93B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8AD6EA6B-F143-4BC1-982C-C19B3F34EE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25B97F96-131D-4BDC-BC1F-7409D32724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314D3828-9914-4E3D-9F4D-A3EC945FA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3F17-F3BA-47D6-9E7F-F0B5D52BE04B}" type="datetimeFigureOut">
              <a:rPr lang="hr-HR" smtClean="0"/>
              <a:t>16.5.2022.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C7359499-DA81-4C10-B074-41CEF7A03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E7696BCA-14DE-4440-B684-3FFC3A482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BB5FE-E271-4513-A9A4-905C120B8C7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9816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0AA966-20AE-4E38-8682-F4B4D23AC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4B29D7A1-0DA4-4D45-B07E-2A9D2E2B5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3F17-F3BA-47D6-9E7F-F0B5D52BE04B}" type="datetimeFigureOut">
              <a:rPr lang="hr-HR" smtClean="0"/>
              <a:t>16.5.2022.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59614A83-885D-4CC0-B5D6-89542CB09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92B49F0D-8AFA-4AFF-B0F3-C89E98823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BB5FE-E271-4513-A9A4-905C120B8C7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1461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36BFAB31-02EE-419F-801F-367F2EF63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3F17-F3BA-47D6-9E7F-F0B5D52BE04B}" type="datetimeFigureOut">
              <a:rPr lang="hr-HR" smtClean="0"/>
              <a:t>16.5.2022.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6C76C194-0F99-4DE3-897A-A2E77CE51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6287FCAF-4C3C-4CB0-9917-82F36C48F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BB5FE-E271-4513-A9A4-905C120B8C7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0977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B3FE167-405F-4A15-857B-B78A9F894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9AAD6AF-2D14-4407-9D2C-68B178D45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2593B0F7-FB9E-4A1F-AED5-D72F18776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47A744D-25A0-45F5-976C-CCB6A219F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3F17-F3BA-47D6-9E7F-F0B5D52BE04B}" type="datetimeFigureOut">
              <a:rPr lang="hr-HR" smtClean="0"/>
              <a:t>16.5.2022.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5EC8C0A6-53AC-436F-A690-83F469A82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225B210-0159-4B4F-A465-1BA093548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BB5FE-E271-4513-A9A4-905C120B8C7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5984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4F8AE9-7B52-4FC6-9E16-8BD414DCC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0AAE18AB-7FA2-4B1F-AB99-E4D9BD3678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A73826EA-0E82-4060-B1FD-3B205F423A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181F5EF-435C-419E-91E6-B0838CCFB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3F17-F3BA-47D6-9E7F-F0B5D52BE04B}" type="datetimeFigureOut">
              <a:rPr lang="hr-HR" smtClean="0"/>
              <a:t>16.5.2022.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471F204F-8221-4DBE-9BF1-7A8611115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919AA5C-2674-41F6-9242-7871FD264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BB5FE-E271-4513-A9A4-905C120B8C7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0002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F0C07C2C-1816-41B0-B4F6-4057E026E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269E93B-4A5C-4B77-81DC-7ACC6AB28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7F0B838-1F28-4814-8DEF-A717885BC1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63F17-F3BA-47D6-9E7F-F0B5D52BE04B}" type="datetimeFigureOut">
              <a:rPr lang="hr-HR" smtClean="0"/>
              <a:t>16.5.2022.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543E7E4-AA89-4D8E-A9C7-76424031EC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255C709-FDCE-4E12-86E6-1B0054E5CC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BB5FE-E271-4513-A9A4-905C120B8C7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2036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hyperlink" Target="https://www.bookwidgets.com/play/XerOSy7k-iQAFE3uVvAAAA/ECDZPEQ/di8-l16-con" TargetMode="Externa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hdphoto" Target="../media/hdphoto1.wdp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microsoft.com/office/2007/relationships/hdphoto" Target="../media/hdphoto4.wdp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98648C6-AF84-42DA-B499-9E025F118E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8DD3951-742A-4CD7-87B2-DAE73F66C9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D2D8AD5-2DB6-43E8-BC1A-D4C5C45480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590"/>
            <a:ext cx="12192000" cy="687185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3758888C-5F97-40FD-BC8A-B6B2A7D69C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898" y="194791"/>
            <a:ext cx="4578493" cy="6468417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11023130-F25E-4700-AB43-DF6D3C8B47BE}"/>
              </a:ext>
            </a:extLst>
          </p:cNvPr>
          <p:cNvSpPr txBox="1"/>
          <p:nvPr/>
        </p:nvSpPr>
        <p:spPr>
          <a:xfrm>
            <a:off x="5935400" y="2196630"/>
            <a:ext cx="5367148" cy="1323439"/>
          </a:xfrm>
          <a:prstGeom prst="rect">
            <a:avLst/>
          </a:prstGeom>
          <a:solidFill>
            <a:srgbClr val="FFC5FF"/>
          </a:solidFill>
        </p:spPr>
        <p:txBody>
          <a:bodyPr wrap="square" rtlCol="0">
            <a:spAutoFit/>
          </a:bodyPr>
          <a:lstStyle/>
          <a:p>
            <a:r>
              <a:rPr lang="hr-HR" sz="4800" b="1" dirty="0">
                <a:solidFill>
                  <a:srgbClr val="CC00CC"/>
                </a:solidFill>
              </a:rPr>
              <a:t>LOOK  BACK 4</a:t>
            </a:r>
          </a:p>
          <a:p>
            <a:r>
              <a:rPr lang="hr-HR" sz="3200" dirty="0" err="1">
                <a:solidFill>
                  <a:srgbClr val="FF78D6"/>
                </a:solidFill>
              </a:rPr>
              <a:t>Part</a:t>
            </a:r>
            <a:r>
              <a:rPr lang="hr-HR" sz="3200" dirty="0">
                <a:solidFill>
                  <a:srgbClr val="FF78D6"/>
                </a:solidFill>
              </a:rPr>
              <a:t> 2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B76F6E9E-23A7-4AFB-B527-ECB23435AF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4492" y="5088782"/>
            <a:ext cx="5883150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366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98648C6-AF84-42DA-B499-9E025F118E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8DD3951-742A-4CD7-87B2-DAE73F66C9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D2D8AD5-2DB6-43E8-BC1A-D4C5C45480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33" y="-30591"/>
            <a:ext cx="12218633" cy="688686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FDE934B6-9E3E-4F5F-8F60-DEAECF219C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4849" y="-30590"/>
            <a:ext cx="9719141" cy="688859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4FBD1A1A-38DC-4C8A-983A-785FAA97BC1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1078"/>
          <a:stretch/>
        </p:blipFill>
        <p:spPr>
          <a:xfrm>
            <a:off x="6427433" y="235556"/>
            <a:ext cx="5348625" cy="1030619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E8BAC684-813C-4E79-AA3B-0C94E19BC2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730" y="1532321"/>
            <a:ext cx="7133018" cy="520823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Elipsa 9">
            <a:extLst>
              <a:ext uri="{FF2B5EF4-FFF2-40B4-BE49-F238E27FC236}">
                <a16:creationId xmlns:a16="http://schemas.microsoft.com/office/drawing/2014/main" id="{B039C095-BE7E-4BAF-8085-4D3BA30BB39F}"/>
              </a:ext>
            </a:extLst>
          </p:cNvPr>
          <p:cNvSpPr/>
          <p:nvPr/>
        </p:nvSpPr>
        <p:spPr>
          <a:xfrm>
            <a:off x="3462292" y="1821571"/>
            <a:ext cx="328474" cy="363985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1" name="Elipsa 10">
            <a:extLst>
              <a:ext uri="{FF2B5EF4-FFF2-40B4-BE49-F238E27FC236}">
                <a16:creationId xmlns:a16="http://schemas.microsoft.com/office/drawing/2014/main" id="{5A1FE773-3943-4913-9E7F-CDF7048DC6BB}"/>
              </a:ext>
            </a:extLst>
          </p:cNvPr>
          <p:cNvSpPr/>
          <p:nvPr/>
        </p:nvSpPr>
        <p:spPr>
          <a:xfrm>
            <a:off x="4191741" y="2378154"/>
            <a:ext cx="328474" cy="363985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id="{0FB4518C-9501-4CAE-A051-A67A4A42AC2E}"/>
              </a:ext>
            </a:extLst>
          </p:cNvPr>
          <p:cNvSpPr/>
          <p:nvPr/>
        </p:nvSpPr>
        <p:spPr>
          <a:xfrm>
            <a:off x="4262762" y="2891029"/>
            <a:ext cx="328474" cy="363985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3" name="Elipsa 12">
            <a:extLst>
              <a:ext uri="{FF2B5EF4-FFF2-40B4-BE49-F238E27FC236}">
                <a16:creationId xmlns:a16="http://schemas.microsoft.com/office/drawing/2014/main" id="{2A00AC17-288E-458A-B26E-672BD143EBDB}"/>
              </a:ext>
            </a:extLst>
          </p:cNvPr>
          <p:cNvSpPr/>
          <p:nvPr/>
        </p:nvSpPr>
        <p:spPr>
          <a:xfrm>
            <a:off x="3615475" y="3192015"/>
            <a:ext cx="494885" cy="363985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4" name="Elipsa 13">
            <a:extLst>
              <a:ext uri="{FF2B5EF4-FFF2-40B4-BE49-F238E27FC236}">
                <a16:creationId xmlns:a16="http://schemas.microsoft.com/office/drawing/2014/main" id="{48CCA262-CBD8-487F-B9D5-8495049E1711}"/>
              </a:ext>
            </a:extLst>
          </p:cNvPr>
          <p:cNvSpPr/>
          <p:nvPr/>
        </p:nvSpPr>
        <p:spPr>
          <a:xfrm>
            <a:off x="3946123" y="3724054"/>
            <a:ext cx="328474" cy="363985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5" name="Elipsa 14">
            <a:extLst>
              <a:ext uri="{FF2B5EF4-FFF2-40B4-BE49-F238E27FC236}">
                <a16:creationId xmlns:a16="http://schemas.microsoft.com/office/drawing/2014/main" id="{A36BBABD-EFE4-4A25-8F06-1E9703A4B5F2}"/>
              </a:ext>
            </a:extLst>
          </p:cNvPr>
          <p:cNvSpPr/>
          <p:nvPr/>
        </p:nvSpPr>
        <p:spPr>
          <a:xfrm>
            <a:off x="3781886" y="4022017"/>
            <a:ext cx="328474" cy="363985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6" name="Elipsa 15">
            <a:extLst>
              <a:ext uri="{FF2B5EF4-FFF2-40B4-BE49-F238E27FC236}">
                <a16:creationId xmlns:a16="http://schemas.microsoft.com/office/drawing/2014/main" id="{B8374A9D-C3D5-4BBB-B884-4F6BA35759E5}"/>
              </a:ext>
            </a:extLst>
          </p:cNvPr>
          <p:cNvSpPr/>
          <p:nvPr/>
        </p:nvSpPr>
        <p:spPr>
          <a:xfrm>
            <a:off x="2860090" y="4548496"/>
            <a:ext cx="328474" cy="363985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7" name="Elipsa 16">
            <a:extLst>
              <a:ext uri="{FF2B5EF4-FFF2-40B4-BE49-F238E27FC236}">
                <a16:creationId xmlns:a16="http://schemas.microsoft.com/office/drawing/2014/main" id="{DA6486CA-CD64-4517-95D4-9823F6846D1B}"/>
              </a:ext>
            </a:extLst>
          </p:cNvPr>
          <p:cNvSpPr/>
          <p:nvPr/>
        </p:nvSpPr>
        <p:spPr>
          <a:xfrm>
            <a:off x="3042082" y="4996634"/>
            <a:ext cx="420210" cy="363985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8" name="Elipsa 17">
            <a:extLst>
              <a:ext uri="{FF2B5EF4-FFF2-40B4-BE49-F238E27FC236}">
                <a16:creationId xmlns:a16="http://schemas.microsoft.com/office/drawing/2014/main" id="{FBDE2B09-D6A7-42FA-ABA1-3417C5370412}"/>
              </a:ext>
            </a:extLst>
          </p:cNvPr>
          <p:cNvSpPr/>
          <p:nvPr/>
        </p:nvSpPr>
        <p:spPr>
          <a:xfrm>
            <a:off x="4024239" y="5564018"/>
            <a:ext cx="328474" cy="363985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9" name="Elipsa 18">
            <a:extLst>
              <a:ext uri="{FF2B5EF4-FFF2-40B4-BE49-F238E27FC236}">
                <a16:creationId xmlns:a16="http://schemas.microsoft.com/office/drawing/2014/main" id="{8A6390B3-062B-40F8-A708-40DCB35F1BD5}"/>
              </a:ext>
            </a:extLst>
          </p:cNvPr>
          <p:cNvSpPr/>
          <p:nvPr/>
        </p:nvSpPr>
        <p:spPr>
          <a:xfrm>
            <a:off x="3693109" y="6052228"/>
            <a:ext cx="498631" cy="363985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2179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98648C6-AF84-42DA-B499-9E025F118E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8DD3951-742A-4CD7-87B2-DAE73F66C9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D2D8AD5-2DB6-43E8-BC1A-D4C5C45480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590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5B6A675E-7115-4279-B4A9-B0A0401139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4849" y="-30590"/>
            <a:ext cx="9719141" cy="688859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8BC30F29-4FDA-4A9E-A554-57C30E99A0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206" y="312190"/>
            <a:ext cx="1210910" cy="1130669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31154C92-6799-498E-B0D2-D0A30454BA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055" y="2392023"/>
            <a:ext cx="6350202" cy="4313023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82AE0C3C-D1B9-40EE-AE5B-E515DE023B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44758" y="3925672"/>
            <a:ext cx="6403777" cy="66246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78460FD8-3F89-443B-83A3-E848C63863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17008" y="117444"/>
            <a:ext cx="6403776" cy="2884584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id="{347A2B3C-4790-47D9-9283-F5392C90E60C}"/>
              </a:ext>
            </a:extLst>
          </p:cNvPr>
          <p:cNvSpPr txBox="1"/>
          <p:nvPr/>
        </p:nvSpPr>
        <p:spPr>
          <a:xfrm>
            <a:off x="6074419" y="112073"/>
            <a:ext cx="921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Do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ECCDA5A1-CF9B-47D1-89F4-014C8346ECDB}"/>
              </a:ext>
            </a:extLst>
          </p:cNvPr>
          <p:cNvSpPr txBox="1"/>
          <p:nvPr/>
        </p:nvSpPr>
        <p:spPr>
          <a:xfrm>
            <a:off x="8082398" y="353076"/>
            <a:ext cx="921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does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2F9CF6BE-7B75-48AA-AC59-F0DEC14D847B}"/>
              </a:ext>
            </a:extLst>
          </p:cNvPr>
          <p:cNvSpPr txBox="1"/>
          <p:nvPr/>
        </p:nvSpPr>
        <p:spPr>
          <a:xfrm>
            <a:off x="6536033" y="617203"/>
            <a:ext cx="921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is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78688701-8BE6-48C9-9EF6-576161FEDB53}"/>
              </a:ext>
            </a:extLst>
          </p:cNvPr>
          <p:cNvSpPr txBox="1"/>
          <p:nvPr/>
        </p:nvSpPr>
        <p:spPr>
          <a:xfrm>
            <a:off x="6161049" y="909748"/>
            <a:ext cx="921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Were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4080A9A8-91D4-4EC8-87D7-2A3548846188}"/>
              </a:ext>
            </a:extLst>
          </p:cNvPr>
          <p:cNvSpPr txBox="1"/>
          <p:nvPr/>
        </p:nvSpPr>
        <p:spPr>
          <a:xfrm>
            <a:off x="6161048" y="1205734"/>
            <a:ext cx="921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Does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ED5440AC-B6CE-4DC6-BC90-5EFE65800976}"/>
              </a:ext>
            </a:extLst>
          </p:cNvPr>
          <p:cNvSpPr txBox="1"/>
          <p:nvPr/>
        </p:nvSpPr>
        <p:spPr>
          <a:xfrm>
            <a:off x="6161048" y="1498279"/>
            <a:ext cx="921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Have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5873DA13-08D1-4117-8EF5-BC646279B8EE}"/>
              </a:ext>
            </a:extLst>
          </p:cNvPr>
          <p:cNvSpPr txBox="1"/>
          <p:nvPr/>
        </p:nvSpPr>
        <p:spPr>
          <a:xfrm>
            <a:off x="10321956" y="1488557"/>
            <a:ext cx="921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is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3A05F3C7-BDE5-4EFA-A7FF-3C2FB8216191}"/>
              </a:ext>
            </a:extLst>
          </p:cNvPr>
          <p:cNvSpPr txBox="1"/>
          <p:nvPr/>
        </p:nvSpPr>
        <p:spPr>
          <a:xfrm>
            <a:off x="6207728" y="1774367"/>
            <a:ext cx="921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Is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47F2F397-F036-4C15-BE4C-C860A19A6008}"/>
              </a:ext>
            </a:extLst>
          </p:cNvPr>
          <p:cNvSpPr txBox="1"/>
          <p:nvPr/>
        </p:nvSpPr>
        <p:spPr>
          <a:xfrm>
            <a:off x="9554359" y="1788562"/>
            <a:ext cx="921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have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9A9C8C27-679D-4A2D-9D84-8961B1D4E872}"/>
              </a:ext>
            </a:extLst>
          </p:cNvPr>
          <p:cNvSpPr txBox="1"/>
          <p:nvPr/>
        </p:nvSpPr>
        <p:spPr>
          <a:xfrm>
            <a:off x="6674496" y="2066912"/>
            <a:ext cx="921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are</a:t>
            </a: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id="{C4F1CB14-5958-4E26-A5A6-B593C9CF95C2}"/>
              </a:ext>
            </a:extLst>
          </p:cNvPr>
          <p:cNvSpPr txBox="1"/>
          <p:nvPr/>
        </p:nvSpPr>
        <p:spPr>
          <a:xfrm>
            <a:off x="7825461" y="2390509"/>
            <a:ext cx="921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do</a:t>
            </a:r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id="{BC28611E-6FC8-44A1-89DD-3EF94458779F}"/>
              </a:ext>
            </a:extLst>
          </p:cNvPr>
          <p:cNvSpPr txBox="1"/>
          <p:nvPr/>
        </p:nvSpPr>
        <p:spPr>
          <a:xfrm>
            <a:off x="6247444" y="2634582"/>
            <a:ext cx="921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Can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id="{A3AED251-11CB-443D-B24D-F415A231FD5C}"/>
              </a:ext>
            </a:extLst>
          </p:cNvPr>
          <p:cNvSpPr txBox="1"/>
          <p:nvPr/>
        </p:nvSpPr>
        <p:spPr>
          <a:xfrm>
            <a:off x="797417" y="2343395"/>
            <a:ext cx="921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6" name="TekstniOkvir 25">
            <a:extLst>
              <a:ext uri="{FF2B5EF4-FFF2-40B4-BE49-F238E27FC236}">
                <a16:creationId xmlns:a16="http://schemas.microsoft.com/office/drawing/2014/main" id="{BEEE8F3E-E897-40EA-B7EB-DE8D848F7A01}"/>
              </a:ext>
            </a:extLst>
          </p:cNvPr>
          <p:cNvSpPr txBox="1"/>
          <p:nvPr/>
        </p:nvSpPr>
        <p:spPr>
          <a:xfrm>
            <a:off x="746357" y="2628654"/>
            <a:ext cx="921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Are</a:t>
            </a:r>
          </a:p>
        </p:txBody>
      </p:sp>
      <p:sp>
        <p:nvSpPr>
          <p:cNvPr id="27" name="TekstniOkvir 26">
            <a:extLst>
              <a:ext uri="{FF2B5EF4-FFF2-40B4-BE49-F238E27FC236}">
                <a16:creationId xmlns:a16="http://schemas.microsoft.com/office/drawing/2014/main" id="{FB9E35B7-B724-4407-9921-511A696A2BE4}"/>
              </a:ext>
            </a:extLst>
          </p:cNvPr>
          <p:cNvSpPr txBox="1"/>
          <p:nvPr/>
        </p:nvSpPr>
        <p:spPr>
          <a:xfrm>
            <a:off x="4937437" y="2619625"/>
            <a:ext cx="921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are</a:t>
            </a:r>
          </a:p>
        </p:txBody>
      </p:sp>
      <p:sp>
        <p:nvSpPr>
          <p:cNvPr id="28" name="TekstniOkvir 27">
            <a:extLst>
              <a:ext uri="{FF2B5EF4-FFF2-40B4-BE49-F238E27FC236}">
                <a16:creationId xmlns:a16="http://schemas.microsoft.com/office/drawing/2014/main" id="{25838021-99F6-47FA-8130-B9FA669D4EA0}"/>
              </a:ext>
            </a:extLst>
          </p:cNvPr>
          <p:cNvSpPr txBox="1"/>
          <p:nvPr/>
        </p:nvSpPr>
        <p:spPr>
          <a:xfrm>
            <a:off x="754256" y="3144762"/>
            <a:ext cx="921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Do</a:t>
            </a:r>
          </a:p>
        </p:txBody>
      </p:sp>
      <p:sp>
        <p:nvSpPr>
          <p:cNvPr id="29" name="TekstniOkvir 28">
            <a:extLst>
              <a:ext uri="{FF2B5EF4-FFF2-40B4-BE49-F238E27FC236}">
                <a16:creationId xmlns:a16="http://schemas.microsoft.com/office/drawing/2014/main" id="{666E963D-421A-464A-BE8D-CF5EDB2F300C}"/>
              </a:ext>
            </a:extLst>
          </p:cNvPr>
          <p:cNvSpPr txBox="1"/>
          <p:nvPr/>
        </p:nvSpPr>
        <p:spPr>
          <a:xfrm>
            <a:off x="737254" y="3429000"/>
            <a:ext cx="921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Are</a:t>
            </a:r>
          </a:p>
        </p:txBody>
      </p:sp>
      <p:sp>
        <p:nvSpPr>
          <p:cNvPr id="30" name="TekstniOkvir 29">
            <a:extLst>
              <a:ext uri="{FF2B5EF4-FFF2-40B4-BE49-F238E27FC236}">
                <a16:creationId xmlns:a16="http://schemas.microsoft.com/office/drawing/2014/main" id="{26AA623D-2913-468F-8B6D-D42428853960}"/>
              </a:ext>
            </a:extLst>
          </p:cNvPr>
          <p:cNvSpPr txBox="1"/>
          <p:nvPr/>
        </p:nvSpPr>
        <p:spPr>
          <a:xfrm>
            <a:off x="754256" y="3764960"/>
            <a:ext cx="921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Do</a:t>
            </a:r>
          </a:p>
        </p:txBody>
      </p:sp>
      <p:sp>
        <p:nvSpPr>
          <p:cNvPr id="31" name="TekstniOkvir 30">
            <a:extLst>
              <a:ext uri="{FF2B5EF4-FFF2-40B4-BE49-F238E27FC236}">
                <a16:creationId xmlns:a16="http://schemas.microsoft.com/office/drawing/2014/main" id="{86B1D005-4194-4EB2-9563-07B20EA4F56C}"/>
              </a:ext>
            </a:extLst>
          </p:cNvPr>
          <p:cNvSpPr txBox="1"/>
          <p:nvPr/>
        </p:nvSpPr>
        <p:spPr>
          <a:xfrm>
            <a:off x="1143077" y="4022551"/>
            <a:ext cx="921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was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32" name="TekstniOkvir 31">
            <a:extLst>
              <a:ext uri="{FF2B5EF4-FFF2-40B4-BE49-F238E27FC236}">
                <a16:creationId xmlns:a16="http://schemas.microsoft.com/office/drawing/2014/main" id="{54A295EC-01FB-4EF1-9D5D-F75D344C5575}"/>
              </a:ext>
            </a:extLst>
          </p:cNvPr>
          <p:cNvSpPr txBox="1"/>
          <p:nvPr/>
        </p:nvSpPr>
        <p:spPr>
          <a:xfrm>
            <a:off x="682484" y="4341620"/>
            <a:ext cx="921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Is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33" name="TekstniOkvir 32">
            <a:extLst>
              <a:ext uri="{FF2B5EF4-FFF2-40B4-BE49-F238E27FC236}">
                <a16:creationId xmlns:a16="http://schemas.microsoft.com/office/drawing/2014/main" id="{66888652-0FBF-4434-BEAA-F658928F5A08}"/>
              </a:ext>
            </a:extLst>
          </p:cNvPr>
          <p:cNvSpPr txBox="1"/>
          <p:nvPr/>
        </p:nvSpPr>
        <p:spPr>
          <a:xfrm>
            <a:off x="693279" y="4599211"/>
            <a:ext cx="921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34" name="TekstniOkvir 33">
            <a:extLst>
              <a:ext uri="{FF2B5EF4-FFF2-40B4-BE49-F238E27FC236}">
                <a16:creationId xmlns:a16="http://schemas.microsoft.com/office/drawing/2014/main" id="{C8C71305-7D26-4AF7-B782-195C16BA66AA}"/>
              </a:ext>
            </a:extLst>
          </p:cNvPr>
          <p:cNvSpPr txBox="1"/>
          <p:nvPr/>
        </p:nvSpPr>
        <p:spPr>
          <a:xfrm>
            <a:off x="700500" y="4899902"/>
            <a:ext cx="921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Do</a:t>
            </a:r>
          </a:p>
        </p:txBody>
      </p:sp>
      <p:sp>
        <p:nvSpPr>
          <p:cNvPr id="35" name="TekstniOkvir 34">
            <a:extLst>
              <a:ext uri="{FF2B5EF4-FFF2-40B4-BE49-F238E27FC236}">
                <a16:creationId xmlns:a16="http://schemas.microsoft.com/office/drawing/2014/main" id="{E7E3BB81-F391-4420-86D6-184D652A93B3}"/>
              </a:ext>
            </a:extLst>
          </p:cNvPr>
          <p:cNvSpPr txBox="1"/>
          <p:nvPr/>
        </p:nvSpPr>
        <p:spPr>
          <a:xfrm>
            <a:off x="4476844" y="5198348"/>
            <a:ext cx="921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were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D75C7556-10B7-49FA-A03E-4B17B64D9EA9}"/>
              </a:ext>
            </a:extLst>
          </p:cNvPr>
          <p:cNvSpPr txBox="1"/>
          <p:nvPr/>
        </p:nvSpPr>
        <p:spPr>
          <a:xfrm>
            <a:off x="682483" y="5735590"/>
            <a:ext cx="921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Can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791E7A29-F764-4354-8E8F-E4B9705FE6B5}"/>
              </a:ext>
            </a:extLst>
          </p:cNvPr>
          <p:cNvSpPr txBox="1"/>
          <p:nvPr/>
        </p:nvSpPr>
        <p:spPr>
          <a:xfrm>
            <a:off x="700500" y="5998086"/>
            <a:ext cx="921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Will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2FBF68E2-150F-437F-9348-607361A97F48}"/>
              </a:ext>
            </a:extLst>
          </p:cNvPr>
          <p:cNvSpPr txBox="1"/>
          <p:nvPr/>
        </p:nvSpPr>
        <p:spPr>
          <a:xfrm>
            <a:off x="671167" y="6311984"/>
            <a:ext cx="921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Do</a:t>
            </a:r>
          </a:p>
        </p:txBody>
      </p:sp>
      <p:pic>
        <p:nvPicPr>
          <p:cNvPr id="39" name="Slika 38">
            <a:extLst>
              <a:ext uri="{FF2B5EF4-FFF2-40B4-BE49-F238E27FC236}">
                <a16:creationId xmlns:a16="http://schemas.microsoft.com/office/drawing/2014/main" id="{64E5B885-2A7D-445C-9755-872EC8E3843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22658"/>
          <a:stretch/>
        </p:blipFill>
        <p:spPr>
          <a:xfrm>
            <a:off x="6708036" y="5595305"/>
            <a:ext cx="3819525" cy="47884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710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98648C6-AF84-42DA-B499-9E025F118E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8DD3951-742A-4CD7-87B2-DAE73F66C9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D2D8AD5-2DB6-43E8-BC1A-D4C5C45480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1693" cy="688859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6EBB7AE6-E077-436D-B502-4876B0A9D2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6940" y="-30590"/>
            <a:ext cx="10244821" cy="6888590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6A8E7C18-041D-4C96-B04E-FAFB189DE2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505" y="60861"/>
            <a:ext cx="5871270" cy="4417843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8BDC75BB-FB0A-41DE-93A7-04F4678CAC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6491" y="4211489"/>
            <a:ext cx="6396983" cy="2541483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AC937600-D1AD-454F-BC0A-9F5D2E288EC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9550"/>
          <a:stretch/>
        </p:blipFill>
        <p:spPr>
          <a:xfrm>
            <a:off x="5877017" y="684097"/>
            <a:ext cx="6126457" cy="922338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id="{302C7BB5-E578-4F55-9EB8-B3E1082BBA12}"/>
              </a:ext>
            </a:extLst>
          </p:cNvPr>
          <p:cNvSpPr txBox="1"/>
          <p:nvPr/>
        </p:nvSpPr>
        <p:spPr>
          <a:xfrm>
            <a:off x="423695" y="418865"/>
            <a:ext cx="3480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When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were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you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born</a:t>
            </a:r>
            <a:r>
              <a:rPr lang="hr-HR" sz="1600" dirty="0">
                <a:solidFill>
                  <a:srgbClr val="FF33CC"/>
                </a:solidFill>
              </a:rPr>
              <a:t>?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ABD6C6F1-3114-4207-BA61-668070F6533E}"/>
              </a:ext>
            </a:extLst>
          </p:cNvPr>
          <p:cNvSpPr txBox="1"/>
          <p:nvPr/>
        </p:nvSpPr>
        <p:spPr>
          <a:xfrm>
            <a:off x="423695" y="953086"/>
            <a:ext cx="3480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When did you get your first computer?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7B5C6391-8011-43DE-BBAC-2297B0092161}"/>
              </a:ext>
            </a:extLst>
          </p:cNvPr>
          <p:cNvSpPr txBox="1"/>
          <p:nvPr/>
        </p:nvSpPr>
        <p:spPr>
          <a:xfrm>
            <a:off x="394609" y="1480367"/>
            <a:ext cx="5264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How much time do you spend on your computer every day?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ED036734-F95C-41EA-84D9-DE8117BDFFF1}"/>
              </a:ext>
            </a:extLst>
          </p:cNvPr>
          <p:cNvSpPr txBox="1"/>
          <p:nvPr/>
        </p:nvSpPr>
        <p:spPr>
          <a:xfrm>
            <a:off x="394609" y="2176925"/>
            <a:ext cx="3480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Why did you start your website?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EEEDD5A7-640E-4A79-83E9-12B757E5C4D2}"/>
              </a:ext>
            </a:extLst>
          </p:cNvPr>
          <p:cNvSpPr txBox="1"/>
          <p:nvPr/>
        </p:nvSpPr>
        <p:spPr>
          <a:xfrm>
            <a:off x="394609" y="2666309"/>
            <a:ext cx="3480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How long have you had it? 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12C0F09D-8EAC-4679-89C6-56779B985505}"/>
              </a:ext>
            </a:extLst>
          </p:cNvPr>
          <p:cNvSpPr txBox="1"/>
          <p:nvPr/>
        </p:nvSpPr>
        <p:spPr>
          <a:xfrm>
            <a:off x="423694" y="3155693"/>
            <a:ext cx="3480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Have you made many friends? 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0CB3892D-E104-46D0-840B-F9A82F56F0C7}"/>
              </a:ext>
            </a:extLst>
          </p:cNvPr>
          <p:cNvSpPr txBox="1"/>
          <p:nvPr/>
        </p:nvSpPr>
        <p:spPr>
          <a:xfrm>
            <a:off x="423694" y="3679240"/>
            <a:ext cx="3480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Does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anyone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help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you</a:t>
            </a:r>
            <a:r>
              <a:rPr lang="hr-HR" sz="1600" dirty="0">
                <a:solidFill>
                  <a:srgbClr val="FF33CC"/>
                </a:solidFill>
              </a:rPr>
              <a:t>? 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442DC76D-4D9C-45DE-9B66-603EB7C835FD}"/>
              </a:ext>
            </a:extLst>
          </p:cNvPr>
          <p:cNvSpPr txBox="1"/>
          <p:nvPr/>
        </p:nvSpPr>
        <p:spPr>
          <a:xfrm>
            <a:off x="5877017" y="4180899"/>
            <a:ext cx="49271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What do they do?/ What have they been doing? 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4D8B6297-F5DA-4166-90A5-7CA0EB9D01BA}"/>
              </a:ext>
            </a:extLst>
          </p:cNvPr>
          <p:cNvSpPr txBox="1"/>
          <p:nvPr/>
        </p:nvSpPr>
        <p:spPr>
          <a:xfrm>
            <a:off x="5850002" y="4779162"/>
            <a:ext cx="49271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Have you had any unpleasant experiences?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6A09ADA4-834D-4192-9EA4-6104F1593D5D}"/>
              </a:ext>
            </a:extLst>
          </p:cNvPr>
          <p:cNvSpPr txBox="1"/>
          <p:nvPr/>
        </p:nvSpPr>
        <p:spPr>
          <a:xfrm>
            <a:off x="5877016" y="5329798"/>
            <a:ext cx="49271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How many hits do you get every day?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id="{0B44F96E-239A-496B-A0E1-A497A71251C0}"/>
              </a:ext>
            </a:extLst>
          </p:cNvPr>
          <p:cNvSpPr txBox="1"/>
          <p:nvPr/>
        </p:nvSpPr>
        <p:spPr>
          <a:xfrm>
            <a:off x="8939006" y="5880434"/>
            <a:ext cx="2362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Will you write a book? </a:t>
            </a:r>
            <a:endParaRPr lang="hr-HR" sz="16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63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98648C6-AF84-42DA-B499-9E025F118E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8DD3951-742A-4CD7-87B2-DAE73F66C9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D2D8AD5-2DB6-43E8-BC1A-D4C5C45480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590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B8E89138-611C-44D0-86EB-C20BABADCF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6940" y="-30590"/>
            <a:ext cx="10244821" cy="688859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BC01C716-0051-489C-B9C8-50AE93D0B6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004" y="243233"/>
            <a:ext cx="5334000" cy="48577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33C32E94-7F5A-4982-8E29-4F68D5E98CD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2938"/>
          <a:stretch/>
        </p:blipFill>
        <p:spPr>
          <a:xfrm>
            <a:off x="271626" y="1002831"/>
            <a:ext cx="6856078" cy="1855779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D2817D06-D3D7-4D1A-9893-8FDE6D469A9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961"/>
          <a:stretch/>
        </p:blipFill>
        <p:spPr>
          <a:xfrm>
            <a:off x="4585390" y="2858610"/>
            <a:ext cx="6958641" cy="384949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0E66F544-C137-47A9-A225-294D8FD9CE27}"/>
              </a:ext>
            </a:extLst>
          </p:cNvPr>
          <p:cNvSpPr txBox="1"/>
          <p:nvPr/>
        </p:nvSpPr>
        <p:spPr>
          <a:xfrm>
            <a:off x="647969" y="1600200"/>
            <a:ext cx="4767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How </a:t>
            </a:r>
            <a:r>
              <a:rPr lang="hr-HR" sz="1600" dirty="0" err="1">
                <a:solidFill>
                  <a:srgbClr val="FF33CC"/>
                </a:solidFill>
              </a:rPr>
              <a:t>large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is</a:t>
            </a:r>
            <a:r>
              <a:rPr lang="hr-HR" sz="1600" dirty="0">
                <a:solidFill>
                  <a:srgbClr val="FF33CC"/>
                </a:solidFill>
              </a:rPr>
              <a:t> Canada?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80BC6E58-A752-45CB-AE4D-09A48B56EFFA}"/>
              </a:ext>
            </a:extLst>
          </p:cNvPr>
          <p:cNvSpPr txBox="1"/>
          <p:nvPr/>
        </p:nvSpPr>
        <p:spPr>
          <a:xfrm>
            <a:off x="633760" y="2465255"/>
            <a:ext cx="57137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Why does it attract many people from all over the world?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E9C449A5-A24D-4840-9D4E-4E89C84DA962}"/>
              </a:ext>
            </a:extLst>
          </p:cNvPr>
          <p:cNvSpPr txBox="1"/>
          <p:nvPr/>
        </p:nvSpPr>
        <p:spPr>
          <a:xfrm>
            <a:off x="4838036" y="3141910"/>
            <a:ext cx="4767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How many official languages does it have?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C59C87AD-5604-41CC-B987-0B4ECBF6B468}"/>
              </a:ext>
            </a:extLst>
          </p:cNvPr>
          <p:cNvSpPr txBox="1"/>
          <p:nvPr/>
        </p:nvSpPr>
        <p:spPr>
          <a:xfrm>
            <a:off x="4838036" y="3803771"/>
            <a:ext cx="4767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Who was lacrosse invented by?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46B3BE4C-C00B-42FB-8D3B-0E73EB854A03}"/>
              </a:ext>
            </a:extLst>
          </p:cNvPr>
          <p:cNvSpPr txBox="1"/>
          <p:nvPr/>
        </p:nvSpPr>
        <p:spPr>
          <a:xfrm>
            <a:off x="4838035" y="4429919"/>
            <a:ext cx="66407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When did the Canadian government establish Nunavut as the third territory? 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3232CA01-A4AF-4ECE-934A-20026C784601}"/>
              </a:ext>
            </a:extLst>
          </p:cNvPr>
          <p:cNvSpPr txBox="1"/>
          <p:nvPr/>
        </p:nvSpPr>
        <p:spPr>
          <a:xfrm>
            <a:off x="4876607" y="5081272"/>
            <a:ext cx="66407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How long have the </a:t>
            </a:r>
            <a:r>
              <a:rPr lang="en-US" sz="1600" dirty="0" err="1">
                <a:solidFill>
                  <a:srgbClr val="FF33CC"/>
                </a:solidFill>
              </a:rPr>
              <a:t>Inuits</a:t>
            </a:r>
            <a:r>
              <a:rPr lang="en-US" sz="1600" dirty="0">
                <a:solidFill>
                  <a:srgbClr val="FF33CC"/>
                </a:solidFill>
              </a:rPr>
              <a:t> been living on that land? 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FB4BE8F6-9BFA-41BF-9047-0028EE0027F0}"/>
              </a:ext>
            </a:extLst>
          </p:cNvPr>
          <p:cNvSpPr txBox="1"/>
          <p:nvPr/>
        </p:nvSpPr>
        <p:spPr>
          <a:xfrm>
            <a:off x="4903240" y="5698548"/>
            <a:ext cx="66407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Where can you experience the Northern Lights? 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72F89643-1F0E-4207-8384-A13753436579}"/>
              </a:ext>
            </a:extLst>
          </p:cNvPr>
          <p:cNvSpPr txBox="1"/>
          <p:nvPr/>
        </p:nvSpPr>
        <p:spPr>
          <a:xfrm>
            <a:off x="4876606" y="6335443"/>
            <a:ext cx="66407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What will your ice hockey club probably win next season?</a:t>
            </a:r>
            <a:endParaRPr lang="hr-HR" sz="16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84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98648C6-AF84-42DA-B499-9E025F118E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8DD3951-742A-4CD7-87B2-DAE73F66C9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D2D8AD5-2DB6-43E8-BC1A-D4C5C45480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590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90C8EA5-60AE-4527-A487-42B7A387F7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085" y="146620"/>
            <a:ext cx="6709997" cy="6564759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0FB390F1-FD10-4952-A96A-24666BA26278}"/>
              </a:ext>
            </a:extLst>
          </p:cNvPr>
          <p:cNvSpPr txBox="1"/>
          <p:nvPr/>
        </p:nvSpPr>
        <p:spPr>
          <a:xfrm>
            <a:off x="1365005" y="1299573"/>
            <a:ext cx="6709997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that Internet boot camps are for teenagers who are addicted to the Internet.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33EB95A2-D8F9-4025-AE68-C2F78A0935CC}"/>
              </a:ext>
            </a:extLst>
          </p:cNvPr>
          <p:cNvSpPr txBox="1"/>
          <p:nvPr/>
        </p:nvSpPr>
        <p:spPr>
          <a:xfrm>
            <a:off x="754602" y="1849297"/>
            <a:ext cx="7071624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She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says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en-US" sz="1600" dirty="0">
                <a:solidFill>
                  <a:srgbClr val="FF33CC"/>
                </a:solidFill>
              </a:rPr>
              <a:t>that her problem is that she spends too much time on the Net every day. 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96EBA6F7-2142-4C19-B01F-2BD275BB7E0E}"/>
              </a:ext>
            </a:extLst>
          </p:cNvPr>
          <p:cNvSpPr txBox="1"/>
          <p:nvPr/>
        </p:nvSpPr>
        <p:spPr>
          <a:xfrm>
            <a:off x="754602" y="2388162"/>
            <a:ext cx="5045576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She says that she got her first computer when she was 10.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B0B0540A-8515-4ED2-B8DA-5471F8F34CA1}"/>
              </a:ext>
            </a:extLst>
          </p:cNvPr>
          <p:cNvSpPr txBox="1"/>
          <p:nvPr/>
        </p:nvSpPr>
        <p:spPr>
          <a:xfrm>
            <a:off x="822564" y="2948745"/>
            <a:ext cx="5045576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She says that ever since then each day is the same for her. 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EB48A06C-EA6F-4E25-A514-4D1DCD29F0B3}"/>
              </a:ext>
            </a:extLst>
          </p:cNvPr>
          <p:cNvSpPr txBox="1"/>
          <p:nvPr/>
        </p:nvSpPr>
        <p:spPr>
          <a:xfrm>
            <a:off x="842128" y="3498056"/>
            <a:ext cx="6207071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She says that she has a profile on Facebook and meets her friends there. 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8071B360-4808-43DC-8EFF-972AE3656746}"/>
              </a:ext>
            </a:extLst>
          </p:cNvPr>
          <p:cNvSpPr txBox="1"/>
          <p:nvPr/>
        </p:nvSpPr>
        <p:spPr>
          <a:xfrm>
            <a:off x="842129" y="4036921"/>
            <a:ext cx="5026012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She says that they have agreed to be in touch every night.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F0DC42BA-50C6-412B-B037-4824A3DD9849}"/>
              </a:ext>
            </a:extLst>
          </p:cNvPr>
          <p:cNvSpPr txBox="1"/>
          <p:nvPr/>
        </p:nvSpPr>
        <p:spPr>
          <a:xfrm>
            <a:off x="842129" y="4615523"/>
            <a:ext cx="6452038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She says that her father found out about that two weeks ago and got mad. 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6D5B5664-58ED-4D25-8D42-BE4E74A19472}"/>
              </a:ext>
            </a:extLst>
          </p:cNvPr>
          <p:cNvSpPr txBox="1"/>
          <p:nvPr/>
        </p:nvSpPr>
        <p:spPr>
          <a:xfrm>
            <a:off x="842129" y="5104717"/>
            <a:ext cx="4958049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She says that now she is here and she is glad to be here. 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D1577587-D9A3-4E7D-92B0-6D747D7E12FF}"/>
              </a:ext>
            </a:extLst>
          </p:cNvPr>
          <p:cNvSpPr txBox="1"/>
          <p:nvPr/>
        </p:nvSpPr>
        <p:spPr>
          <a:xfrm>
            <a:off x="842128" y="5669541"/>
            <a:ext cx="3189863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She says that she is getting better. 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C7108C39-4FA4-4CE0-BF3C-CA041978F3E9}"/>
              </a:ext>
            </a:extLst>
          </p:cNvPr>
          <p:cNvSpPr txBox="1"/>
          <p:nvPr/>
        </p:nvSpPr>
        <p:spPr>
          <a:xfrm>
            <a:off x="878285" y="6256096"/>
            <a:ext cx="5797723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She says that she hopes she will get cured and go back home soon.</a:t>
            </a:r>
            <a:endParaRPr lang="hr-HR" sz="1600" dirty="0">
              <a:solidFill>
                <a:srgbClr val="FF33CC"/>
              </a:solidFill>
            </a:endParaRPr>
          </a:p>
        </p:txBody>
      </p:sp>
      <p:pic>
        <p:nvPicPr>
          <p:cNvPr id="17" name="Slika 16">
            <a:hlinkClick r:id="rId5"/>
            <a:extLst>
              <a:ext uri="{FF2B5EF4-FFF2-40B4-BE49-F238E27FC236}">
                <a16:creationId xmlns:a16="http://schemas.microsoft.com/office/drawing/2014/main" id="{9F4C0B4D-718F-45AC-BE59-4963FF6D75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4518" y="5835298"/>
            <a:ext cx="3413507" cy="876081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F8351A2C-A701-4E16-85A8-38C850342D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6850" y="1705827"/>
            <a:ext cx="4168845" cy="3333279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494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98648C6-AF84-42DA-B499-9E025F118E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8DD3951-742A-4CD7-87B2-DAE73F66C9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D2D8AD5-2DB6-43E8-BC1A-D4C5C45480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590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160683DD-F386-4AA0-BB46-79AB756382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5379" y="-30589"/>
            <a:ext cx="4378651" cy="688859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C5046DE-DAF5-40BA-8B74-20DBE76724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24030" y="-38958"/>
            <a:ext cx="4378651" cy="688859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EB694549-817B-469C-B66E-B126399006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538" y="204896"/>
            <a:ext cx="6539098" cy="1040684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63971D06-C737-4B10-8AC9-A3CD8ABDA9A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24859"/>
          <a:stretch/>
        </p:blipFill>
        <p:spPr>
          <a:xfrm>
            <a:off x="167538" y="1488514"/>
            <a:ext cx="5913471" cy="5190258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BDA8B4A8-1129-4FAA-82F7-4A96E5FE16A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74988"/>
          <a:stretch/>
        </p:blipFill>
        <p:spPr>
          <a:xfrm>
            <a:off x="6248547" y="4951835"/>
            <a:ext cx="5910994" cy="1726937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B106956D-47DE-46E5-BD48-6781C2A2F04D}"/>
              </a:ext>
            </a:extLst>
          </p:cNvPr>
          <p:cNvSpPr txBox="1"/>
          <p:nvPr/>
        </p:nvSpPr>
        <p:spPr>
          <a:xfrm>
            <a:off x="1718398" y="1748047"/>
            <a:ext cx="3321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why Linda wants to visit Canada. 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1CA6F650-D627-4F13-A8E8-C37388BAD746}"/>
              </a:ext>
            </a:extLst>
          </p:cNvPr>
          <p:cNvSpPr txBox="1"/>
          <p:nvPr/>
        </p:nvSpPr>
        <p:spPr>
          <a:xfrm>
            <a:off x="1028387" y="2346134"/>
            <a:ext cx="3321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if Linda has got any relatives there.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9C99B88D-80E3-4318-97A5-E653AB176053}"/>
              </a:ext>
            </a:extLst>
          </p:cNvPr>
          <p:cNvSpPr txBox="1"/>
          <p:nvPr/>
        </p:nvSpPr>
        <p:spPr>
          <a:xfrm>
            <a:off x="348826" y="2904692"/>
            <a:ext cx="43375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She asks if Linda has already bought a ticket.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68C000E5-8A98-4298-81F8-09162FDBE77E}"/>
              </a:ext>
            </a:extLst>
          </p:cNvPr>
          <p:cNvSpPr txBox="1"/>
          <p:nvPr/>
        </p:nvSpPr>
        <p:spPr>
          <a:xfrm>
            <a:off x="393255" y="3474829"/>
            <a:ext cx="43375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She wants to know how much it cost.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E0F9F137-2E07-4CC7-8334-DEC5CBAD1AFF}"/>
              </a:ext>
            </a:extLst>
          </p:cNvPr>
          <p:cNvSpPr txBox="1"/>
          <p:nvPr/>
        </p:nvSpPr>
        <p:spPr>
          <a:xfrm>
            <a:off x="371198" y="4052703"/>
            <a:ext cx="43375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She asks which airline Linda is flying with. 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DD779149-7A85-48A6-B93A-1B5FF5AFB829}"/>
              </a:ext>
            </a:extLst>
          </p:cNvPr>
          <p:cNvSpPr txBox="1"/>
          <p:nvPr/>
        </p:nvSpPr>
        <p:spPr>
          <a:xfrm>
            <a:off x="417764" y="4622001"/>
            <a:ext cx="43375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She asks when Linda is leaving. 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CEA3F613-1D15-417F-A6C2-BB46ACD240D1}"/>
              </a:ext>
            </a:extLst>
          </p:cNvPr>
          <p:cNvSpPr txBox="1"/>
          <p:nvPr/>
        </p:nvSpPr>
        <p:spPr>
          <a:xfrm>
            <a:off x="450536" y="5191299"/>
            <a:ext cx="43375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She asks how long Linda will stay. 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FB332E8A-545D-4581-871B-AABFF355FEAE}"/>
              </a:ext>
            </a:extLst>
          </p:cNvPr>
          <p:cNvSpPr txBox="1"/>
          <p:nvPr/>
        </p:nvSpPr>
        <p:spPr>
          <a:xfrm>
            <a:off x="417763" y="5735637"/>
            <a:ext cx="43375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She asks what Linda is going to do there.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F5432CBE-3F83-479E-94EA-C4413C3516F6}"/>
              </a:ext>
            </a:extLst>
          </p:cNvPr>
          <p:cNvSpPr txBox="1"/>
          <p:nvPr/>
        </p:nvSpPr>
        <p:spPr>
          <a:xfrm>
            <a:off x="417763" y="6304935"/>
            <a:ext cx="53260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She wants to know when Linda got the idea to visit Canada.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8FEAA37F-FC38-40FF-8FC1-629F27EEB0C3}"/>
              </a:ext>
            </a:extLst>
          </p:cNvPr>
          <p:cNvSpPr txBox="1"/>
          <p:nvPr/>
        </p:nvSpPr>
        <p:spPr>
          <a:xfrm>
            <a:off x="6267546" y="5198671"/>
            <a:ext cx="53260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She asks if Linda would like to visit Quebec. 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E949F17A-1EDD-4CE9-A826-8E91A48358BD}"/>
              </a:ext>
            </a:extLst>
          </p:cNvPr>
          <p:cNvSpPr txBox="1"/>
          <p:nvPr/>
        </p:nvSpPr>
        <p:spPr>
          <a:xfrm>
            <a:off x="6272303" y="5746085"/>
            <a:ext cx="53260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She wants to know if Linda speaks French.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id="{E1FEF34C-33B2-43FA-A888-46D3898AE1C5}"/>
              </a:ext>
            </a:extLst>
          </p:cNvPr>
          <p:cNvSpPr txBox="1"/>
          <p:nvPr/>
        </p:nvSpPr>
        <p:spPr>
          <a:xfrm>
            <a:off x="6272303" y="6304935"/>
            <a:ext cx="53260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She asks if Linda will send her a postcard. </a:t>
            </a:r>
            <a:endParaRPr lang="hr-HR" sz="1600" dirty="0">
              <a:solidFill>
                <a:srgbClr val="FF33CC"/>
              </a:solidFill>
            </a:endParaRPr>
          </a:p>
        </p:txBody>
      </p:sp>
      <p:pic>
        <p:nvPicPr>
          <p:cNvPr id="25" name="Slika 24">
            <a:extLst>
              <a:ext uri="{FF2B5EF4-FFF2-40B4-BE49-F238E27FC236}">
                <a16:creationId xmlns:a16="http://schemas.microsoft.com/office/drawing/2014/main" id="{1987CDB4-97C8-4B65-A2D2-E16755ADA96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8" t="1165" r="-398" b="37673"/>
          <a:stretch/>
        </p:blipFill>
        <p:spPr>
          <a:xfrm>
            <a:off x="4530881" y="1519417"/>
            <a:ext cx="4255938" cy="3334926"/>
          </a:xfrm>
          <a:prstGeom prst="rect">
            <a:avLst/>
          </a:prstGeom>
          <a:ln w="38100" cap="sq">
            <a:solidFill>
              <a:srgbClr val="33CC3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Slika 25">
            <a:extLst>
              <a:ext uri="{FF2B5EF4-FFF2-40B4-BE49-F238E27FC236}">
                <a16:creationId xmlns:a16="http://schemas.microsoft.com/office/drawing/2014/main" id="{B2DFC1D7-585E-4F97-BD78-C3164A2F8EF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62924" r="3290" b="1326"/>
          <a:stretch/>
        </p:blipFill>
        <p:spPr>
          <a:xfrm>
            <a:off x="7993717" y="42108"/>
            <a:ext cx="4150190" cy="1965526"/>
          </a:xfrm>
          <a:prstGeom prst="rect">
            <a:avLst/>
          </a:prstGeom>
          <a:ln w="38100" cap="sq">
            <a:solidFill>
              <a:srgbClr val="33CC3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44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438</Words>
  <Application>Microsoft Office PowerPoint</Application>
  <PresentationFormat>Widescreen</PresentationFormat>
  <Paragraphs>69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sustava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Sandra Štambuk</dc:creator>
  <cp:lastModifiedBy>Katarina Ivanjek</cp:lastModifiedBy>
  <cp:revision>9</cp:revision>
  <dcterms:created xsi:type="dcterms:W3CDTF">2022-05-15T16:07:44Z</dcterms:created>
  <dcterms:modified xsi:type="dcterms:W3CDTF">2022-05-16T06:39:21Z</dcterms:modified>
</cp:coreProperties>
</file>